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C152A-9E60-4355-971F-DB8BC6A60B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2DB52-38D8-493E-AFD2-E23A59E30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F2E7D-5394-4DF2-AEDB-A13306BD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EBD5-B63D-4B63-859F-441223F7E37F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B2906-7C6D-4797-9320-770EAA775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ACF2-2DD7-40B2-AB38-C9EFDF376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047D-9267-4E18-879F-28A7D2400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3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F096C-EDA2-4EF3-81CB-D93E75643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9B415C-D4BD-4690-A18D-DD745AE9D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DE43D-3F17-4F84-900A-92566BC3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EBD5-B63D-4B63-859F-441223F7E37F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5338F-585C-46FC-94C6-161F0369B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02A79-F100-4829-816D-ECE62A6E5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047D-9267-4E18-879F-28A7D2400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8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65CA48-95E8-4DAF-BCCD-14D56F7127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DECA81-75F2-4F84-B4B3-74D5E7A98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2CE3D-84C5-4FDA-A4E6-2D4879331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EBD5-B63D-4B63-859F-441223F7E37F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7F5E3-0E64-448D-B7BD-80EB89D1C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AB52D-191F-4A53-A317-6B8023B71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047D-9267-4E18-879F-28A7D2400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9496B-9242-452D-ACC6-7C9BB64DE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5BCD8-6F0C-4384-998A-98850F4B5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9F32A-213B-4028-A418-79E2EC82A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EBD5-B63D-4B63-859F-441223F7E37F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C2BFD-6FF9-4846-BAF2-35931D60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BF7EE-0F5B-4F30-A1D0-50D4C5C8D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047D-9267-4E18-879F-28A7D2400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6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EF81A-CA1B-4924-9246-EA794DF28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B413F-9C6B-43C1-8BC4-6629F5C03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B3D6A-C3C2-4901-BF2D-06F32C0F9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EBD5-B63D-4B63-859F-441223F7E37F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0F0E9-6C5C-4288-A44E-047DE78EE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2F43F-3447-48B3-A36D-9E8F7D904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047D-9267-4E18-879F-28A7D2400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4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999B2-2E4D-4449-886F-07867500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E3C8A-C3A1-4503-BCE9-C1448EA93A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6FDFC-7264-49F9-AB4F-9A5A6A43B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8901F0-9032-4506-A059-B5DE4DA03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EBD5-B63D-4B63-859F-441223F7E37F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875D4-D68A-4B2B-91CC-EC38F2400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F22D51-F63C-4F17-B2A1-17B0B7700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047D-9267-4E18-879F-28A7D2400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3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BB7D6-D23F-4D4F-A4CC-016B625D9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CB7AB5-CB5D-4DAB-9932-629D24A3D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C69D4A-170E-428F-9C66-A1DD1233E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ECCF4F-48A8-4E61-871D-9295E04F2D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13BED5-5950-4794-B836-95C147BF8E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712A6E-8FCB-4E4E-A23E-F0BDD864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EBD5-B63D-4B63-859F-441223F7E37F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A7AC00-7FEB-44DD-B6E0-ED0A28556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8C804B-15B9-4EF5-A627-7C381297B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047D-9267-4E18-879F-28A7D2400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5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D1A3B-471F-4D8C-BD57-D2AF7AECD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6C5FA1-D519-472E-AFC1-199387DD8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EBD5-B63D-4B63-859F-441223F7E37F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84E11C-831C-4803-9111-9BB8A8569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9CE6E4-DE30-4E4A-A071-E53404DC4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047D-9267-4E18-879F-28A7D2400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5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A5D57B-2D40-4CFE-AB96-E6FAF6E70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EBD5-B63D-4B63-859F-441223F7E37F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35E593-0840-4D28-808E-6533A64C3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AA0666-3557-4C25-AB18-B3611F6A6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047D-9267-4E18-879F-28A7D2400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10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4CFF2-C3B1-45B4-8CBB-5F083DF37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F4F40-5FF5-480F-9E62-2A6FCB91E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81BE5C-F8F9-45EB-9189-88271EC1F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5878B-8507-4959-9372-2B29D4258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EBD5-B63D-4B63-859F-441223F7E37F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401E8-BE3D-449E-A56D-94946FEB7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14A56D-5325-4D71-8298-7713C1046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047D-9267-4E18-879F-28A7D2400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7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ABD61-51DE-4A9E-8304-D28EE38CB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8B4731-934D-4285-9D60-FF115E6922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4669FE-0CB3-409E-9744-470E6BD62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83918-251B-4693-B651-2C97DCCED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EBD5-B63D-4B63-859F-441223F7E37F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8220C-C767-44CA-B832-BD9B5044D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5B3B1-F004-411C-A1B3-4F0434CA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047D-9267-4E18-879F-28A7D2400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3C1109-9134-4C5F-84B9-977B8D7BC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8494A-5860-4673-B893-9496A98F4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917E5-61A8-4FCA-8E66-3619629390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EBD5-B63D-4B63-859F-441223F7E37F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8D640-AFCF-409D-9DE5-E10E13DDCA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AC919-81AF-4D50-A292-99530E4FA2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8047D-9267-4E18-879F-28A7D2400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3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09CECC-0FBD-471E-9683-5DBB7184AC8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89840"/>
            <a:ext cx="6188760" cy="2163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F09E8B-F315-432C-8309-982947AC787E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3440"/>
            <a:ext cx="2203920" cy="18284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890E87-EA45-4D95-A9BC-84106F2EE33D}"/>
              </a:ext>
            </a:extLst>
          </p:cNvPr>
          <p:cNvSpPr txBox="1"/>
          <p:nvPr/>
        </p:nvSpPr>
        <p:spPr>
          <a:xfrm>
            <a:off x="3069360" y="973440"/>
            <a:ext cx="380484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5,000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2021/12/14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640 x 480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AEEA2B-05C3-43CF-8B1B-BCBF347D86D2}"/>
              </a:ext>
            </a:extLst>
          </p:cNvPr>
          <p:cNvSpPr txBox="1"/>
          <p:nvPr/>
        </p:nvSpPr>
        <p:spPr>
          <a:xfrm>
            <a:off x="685440" y="685440"/>
            <a:ext cx="61887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EBEF09-C249-47CD-B6BF-5655814DFC6F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2981880"/>
            <a:ext cx="61887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43C6D2-566D-4EF3-95E8-E1F80086C891}"/>
              </a:ext>
            </a:extLst>
          </p:cNvPr>
          <p:cNvSpPr txBox="1"/>
          <p:nvPr/>
        </p:nvSpPr>
        <p:spPr>
          <a:xfrm>
            <a:off x="5074200" y="2981880"/>
            <a:ext cx="1800000" cy="141320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T1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297.16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300.00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0.00 %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79.00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2F1F7E-241F-4636-8812-18EE583CA37E}"/>
              </a:ext>
            </a:extLst>
          </p:cNvPr>
          <p:cNvSpPr txBox="1"/>
          <p:nvPr/>
        </p:nvSpPr>
        <p:spPr>
          <a:xfrm>
            <a:off x="685440" y="5904720"/>
            <a:ext cx="6188760" cy="64376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29.12	70.08	0.39	2783	0.0004404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Zr	70.88	29.92	0.76	30970	0.0034228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1763345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2021-12-14T22:38:56Z</dcterms:created>
  <dcterms:modified xsi:type="dcterms:W3CDTF">2021-12-14T22:39:13Z</dcterms:modified>
</cp:coreProperties>
</file>